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51B44-C58F-4F13-ABCC-BDD15921BED1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2A40A-D1A6-447A-A079-7DB421810C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02201110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43200" cy="2209800"/>
          </a:xfrm>
          <a:prstGeom prst="rect">
            <a:avLst/>
          </a:prstGeom>
        </p:spPr>
      </p:pic>
      <p:pic>
        <p:nvPicPr>
          <p:cNvPr id="5" name="Picture 4" descr="165325_141750359217358_100001471856460_249618_766080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0"/>
            <a:ext cx="3276600" cy="2209800"/>
          </a:xfrm>
          <a:prstGeom prst="rect">
            <a:avLst/>
          </a:prstGeom>
        </p:spPr>
      </p:pic>
      <p:pic>
        <p:nvPicPr>
          <p:cNvPr id="6" name="Picture 5" descr="165376_141750105884050_100001471856460_249613_5286879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09800"/>
            <a:ext cx="2743200" cy="2514600"/>
          </a:xfrm>
          <a:prstGeom prst="rect">
            <a:avLst/>
          </a:prstGeom>
        </p:spPr>
      </p:pic>
      <p:pic>
        <p:nvPicPr>
          <p:cNvPr id="7" name="Picture 6" descr="165622_141750665883994_100001471856460_249624_71392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399" y="4724400"/>
            <a:ext cx="3276601" cy="2133600"/>
          </a:xfrm>
          <a:prstGeom prst="rect">
            <a:avLst/>
          </a:prstGeom>
        </p:spPr>
      </p:pic>
      <p:pic>
        <p:nvPicPr>
          <p:cNvPr id="8" name="Picture 7" descr="179376_141750772550650_100001471856460_249625_7386649_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724400"/>
            <a:ext cx="2743200" cy="2133600"/>
          </a:xfrm>
          <a:prstGeom prst="rect">
            <a:avLst/>
          </a:prstGeom>
        </p:spPr>
      </p:pic>
      <p:pic>
        <p:nvPicPr>
          <p:cNvPr id="9" name="Picture 8" descr="179395_141750199217374_100001471856460_249614_2464044_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7400" y="2209800"/>
            <a:ext cx="3276600" cy="2514600"/>
          </a:xfrm>
          <a:prstGeom prst="rect">
            <a:avLst/>
          </a:prstGeom>
        </p:spPr>
      </p:pic>
      <p:pic>
        <p:nvPicPr>
          <p:cNvPr id="10" name="Picture 9" descr="180706_141750269217367_100001471856460_249616_2584023_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43200" y="2209800"/>
            <a:ext cx="3120374" cy="2528782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743200" y="304800"/>
            <a:ext cx="31242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USJ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2743200" y="5181600"/>
            <a:ext cx="3124200" cy="14478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C000"/>
                </a:solidFill>
              </a:rPr>
              <a:t>CANOPY</a:t>
            </a:r>
            <a:endParaRPr lang="en-US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USJ CANOPY MARKETING &amp; SERVICES</a:t>
            </a: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pPr algn="l"/>
            <a:r>
              <a:rPr lang="en-US" u="sng" dirty="0" smtClean="0">
                <a:solidFill>
                  <a:schemeClr val="tx1"/>
                </a:solidFill>
              </a:rPr>
              <a:t>RENTAL :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Hi-Hi Top Arabian Canopy for </a:t>
            </a:r>
            <a:r>
              <a:rPr lang="en-US" sz="2000" dirty="0" err="1" smtClean="0">
                <a:solidFill>
                  <a:schemeClr val="tx1"/>
                </a:solidFill>
              </a:rPr>
              <a:t>corperate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event,private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event,launching</a:t>
            </a:r>
            <a:r>
              <a:rPr lang="en-US" sz="2000" dirty="0" smtClean="0">
                <a:solidFill>
                  <a:schemeClr val="tx1"/>
                </a:solidFill>
              </a:rPr>
              <a:t> and wedding.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Plastic </a:t>
            </a:r>
            <a:r>
              <a:rPr lang="en-US" sz="2000" dirty="0" err="1" smtClean="0">
                <a:solidFill>
                  <a:schemeClr val="tx1"/>
                </a:solidFill>
              </a:rPr>
              <a:t>chair,Banquet</a:t>
            </a:r>
            <a:r>
              <a:rPr lang="en-US" sz="2000" dirty="0" smtClean="0">
                <a:solidFill>
                  <a:schemeClr val="tx1"/>
                </a:solidFill>
              </a:rPr>
              <a:t> chair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Round table and square table(3’x3’)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Banquet table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Canopy </a:t>
            </a:r>
            <a:r>
              <a:rPr lang="en-US" sz="2000" dirty="0" err="1" smtClean="0">
                <a:solidFill>
                  <a:schemeClr val="tx1"/>
                </a:solidFill>
              </a:rPr>
              <a:t>scallop,under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layer,Skirting,Table</a:t>
            </a:r>
            <a:r>
              <a:rPr lang="en-US" sz="2000" dirty="0" smtClean="0">
                <a:solidFill>
                  <a:schemeClr val="tx1"/>
                </a:solidFill>
              </a:rPr>
              <a:t> cloth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P.A system and karaoke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5105400"/>
            <a:ext cx="9144000" cy="1752600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US" sz="2800" dirty="0" smtClean="0"/>
              <a:t>Canopy For 1 Malaysia</a:t>
            </a: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676400"/>
            <a:ext cx="9144000" cy="350520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u="sng" dirty="0" smtClean="0">
                <a:solidFill>
                  <a:schemeClr val="tx1"/>
                </a:solidFill>
              </a:rPr>
              <a:t>Call us anytime you wish: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 </a:t>
            </a:r>
            <a:r>
              <a:rPr lang="en-US" sz="2400" dirty="0" err="1" smtClean="0">
                <a:solidFill>
                  <a:schemeClr val="tx1"/>
                </a:solidFill>
              </a:rPr>
              <a:t>Hazizul</a:t>
            </a:r>
            <a:r>
              <a:rPr lang="en-US" sz="2400" dirty="0" smtClean="0">
                <a:solidFill>
                  <a:schemeClr val="tx1"/>
                </a:solidFill>
              </a:rPr>
              <a:t>          :012-6060579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 E-mail           :  usjcanopy@yahoo.com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</a:t>
            </a:r>
            <a:r>
              <a:rPr lang="en-US" sz="2400" dirty="0" err="1" smtClean="0">
                <a:solidFill>
                  <a:schemeClr val="tx1"/>
                </a:solidFill>
              </a:rPr>
              <a:t>Facebook</a:t>
            </a:r>
            <a:r>
              <a:rPr lang="en-US" sz="2400" dirty="0" smtClean="0">
                <a:solidFill>
                  <a:schemeClr val="tx1"/>
                </a:solidFill>
              </a:rPr>
              <a:t>      :  </a:t>
            </a:r>
            <a:r>
              <a:rPr lang="en-US" sz="2400" dirty="0" err="1" smtClean="0">
                <a:solidFill>
                  <a:schemeClr val="tx1"/>
                </a:solidFill>
              </a:rPr>
              <a:t>Usj</a:t>
            </a:r>
            <a:r>
              <a:rPr lang="en-US" sz="2400" dirty="0" smtClean="0">
                <a:solidFill>
                  <a:schemeClr val="tx1"/>
                </a:solidFill>
              </a:rPr>
              <a:t> Canopy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Address         :  No 9,Jalan USJ 1/6B,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                          47620,Subang Jaya,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                          Selangor.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228600"/>
            <a:ext cx="8382000" cy="1470025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USJ CANOPY MARKETING &amp; SERVICES</a:t>
            </a:r>
            <a:endParaRPr kumimoji="0" lang="en-US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83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USJ</vt:lpstr>
      <vt:lpstr>USJ CANOPY MARKETING &amp; SERVICES</vt:lpstr>
      <vt:lpstr>Canopy For 1 Malaysia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10</cp:revision>
  <dcterms:created xsi:type="dcterms:W3CDTF">2011-02-08T10:49:51Z</dcterms:created>
  <dcterms:modified xsi:type="dcterms:W3CDTF">2011-02-08T12:11:43Z</dcterms:modified>
</cp:coreProperties>
</file>